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3.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Lst>
  <p:notesMasterIdLst>
    <p:notesMasterId r:id="rId74"/>
  </p:notesMasterIdLst>
  <p:handoutMasterIdLst>
    <p:handoutMasterId r:id="rId75"/>
  </p:handoutMasterIdLst>
  <p:sldIdLst>
    <p:sldId id="423" r:id="rId12"/>
    <p:sldId id="598" r:id="rId13"/>
    <p:sldId id="589" r:id="rId14"/>
    <p:sldId id="600" r:id="rId15"/>
    <p:sldId id="599" r:id="rId16"/>
    <p:sldId id="481" r:id="rId17"/>
    <p:sldId id="482" r:id="rId18"/>
    <p:sldId id="483" r:id="rId19"/>
    <p:sldId id="484" r:id="rId20"/>
    <p:sldId id="485" r:id="rId21"/>
    <p:sldId id="486" r:id="rId22"/>
    <p:sldId id="293" r:id="rId23"/>
    <p:sldId id="404" r:id="rId24"/>
    <p:sldId id="405" r:id="rId25"/>
    <p:sldId id="406" r:id="rId26"/>
    <p:sldId id="431" r:id="rId27"/>
    <p:sldId id="432" r:id="rId28"/>
    <p:sldId id="584" r:id="rId29"/>
    <p:sldId id="585" r:id="rId30"/>
    <p:sldId id="488" r:id="rId31"/>
    <p:sldId id="489" r:id="rId32"/>
    <p:sldId id="592" r:id="rId33"/>
    <p:sldId id="490" r:id="rId34"/>
    <p:sldId id="593" r:id="rId35"/>
    <p:sldId id="454" r:id="rId36"/>
    <p:sldId id="594" r:id="rId37"/>
    <p:sldId id="456" r:id="rId38"/>
    <p:sldId id="455" r:id="rId39"/>
    <p:sldId id="457" r:id="rId40"/>
    <p:sldId id="458" r:id="rId41"/>
    <p:sldId id="459" r:id="rId42"/>
    <p:sldId id="460" r:id="rId43"/>
    <p:sldId id="559" r:id="rId44"/>
    <p:sldId id="560" r:id="rId45"/>
    <p:sldId id="561" r:id="rId46"/>
    <p:sldId id="562" r:id="rId47"/>
    <p:sldId id="563" r:id="rId48"/>
    <p:sldId id="564" r:id="rId49"/>
    <p:sldId id="565" r:id="rId50"/>
    <p:sldId id="566" r:id="rId51"/>
    <p:sldId id="567" r:id="rId52"/>
    <p:sldId id="568" r:id="rId53"/>
    <p:sldId id="569" r:id="rId54"/>
    <p:sldId id="570" r:id="rId55"/>
    <p:sldId id="571" r:id="rId56"/>
    <p:sldId id="572" r:id="rId57"/>
    <p:sldId id="574" r:id="rId58"/>
    <p:sldId id="575" r:id="rId59"/>
    <p:sldId id="576" r:id="rId60"/>
    <p:sldId id="433" r:id="rId61"/>
    <p:sldId id="434" r:id="rId62"/>
    <p:sldId id="435" r:id="rId63"/>
    <p:sldId id="410" r:id="rId64"/>
    <p:sldId id="587" r:id="rId65"/>
    <p:sldId id="480" r:id="rId66"/>
    <p:sldId id="588" r:id="rId67"/>
    <p:sldId id="436" r:id="rId68"/>
    <p:sldId id="487" r:id="rId69"/>
    <p:sldId id="447" r:id="rId70"/>
    <p:sldId id="448" r:id="rId71"/>
    <p:sldId id="449" r:id="rId72"/>
    <p:sldId id="494" r:id="rId7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Monitoring, Logging and Debugging" id="{824E068A-4687-4800-A78F-9CCB68638646}">
          <p14:sldIdLst>
            <p14:sldId id="574"/>
            <p14:sldId id="575"/>
            <p14:sldId id="576"/>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147" Type="http://schemas.microsoft.com/office/2015/10/relationships/revisionInfo" Target="revisionInfo.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80" Type="http://schemas.openxmlformats.org/officeDocument/2006/relationships/tableStyles" Target="tableStyle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73" Type="http://schemas.openxmlformats.org/officeDocument/2006/relationships/slide" Target="slides/slide6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commentAuthors" Target="commentAuthors.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2/6/18 3:28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2/6/18 3:28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2/6/18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2/6/18 3:28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2/6/18 3:28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2/6/18 3:28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55</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56</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2/6/18 3:28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60</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61</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2/6/18 3:28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2/6/18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2/6/18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94.xml"/><Relationship Id="rId3"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 Id="rId3" Type="http://schemas.openxmlformats.org/officeDocument/2006/relationships/image" Target="../media/image52.tiff"/></Relationships>
</file>

<file path=ppt/slides/_rels/slide3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0.xml"/><Relationship Id="rId3"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8.xml"/><Relationship Id="rId3" Type="http://schemas.openxmlformats.org/officeDocument/2006/relationships/image" Target="../media/image5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4.xml"/><Relationship Id="rId3" Type="http://schemas.openxmlformats.org/officeDocument/2006/relationships/image" Target="../media/image56.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8.xml"/><Relationship Id="rId3" Type="http://schemas.openxmlformats.org/officeDocument/2006/relationships/image" Target="../media/image57.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59.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6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64.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7.xml"/><Relationship Id="rId3" Type="http://schemas.openxmlformats.org/officeDocument/2006/relationships/image" Target="../media/image6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02369594"/>
              </p:ext>
            </p:extLst>
          </p:nvPr>
        </p:nvGraphicFramePr>
        <p:xfrm>
          <a:off x="845827" y="1212849"/>
          <a:ext cx="9559813" cy="5463933"/>
        </p:xfrm>
        <a:graphic>
          <a:graphicData uri="http://schemas.openxmlformats.org/drawingml/2006/table">
            <a:tbl>
              <a:tblPr firstRow="1" bandRow="1">
                <a:tableStyleId>{69CF1AB2-1976-4502-BF36-3FF5EA218861}</a:tableStyleId>
              </a:tblPr>
              <a:tblGrid>
                <a:gridCol w="3092256"/>
                <a:gridCol w="6467557"/>
              </a:tblGrid>
              <a:tr h="449605">
                <a:tc>
                  <a:txBody>
                    <a:bodyPr/>
                    <a:lstStyle/>
                    <a:p>
                      <a:r>
                        <a:rPr lang="en-US" dirty="0" smtClean="0"/>
                        <a:t>Time</a:t>
                      </a:r>
                      <a:endParaRPr lang="en-US" dirty="0"/>
                    </a:p>
                  </a:txBody>
                  <a:tcPr/>
                </a:tc>
                <a:tc>
                  <a:txBody>
                    <a:bodyPr/>
                    <a:lstStyle/>
                    <a:p>
                      <a:r>
                        <a:rPr lang="en-US" dirty="0" smtClean="0"/>
                        <a:t>Activity</a:t>
                      </a:r>
                      <a:endParaRPr lang="en-US" dirty="0"/>
                    </a:p>
                  </a:txBody>
                  <a:tcPr/>
                </a:tc>
              </a:tr>
              <a:tr h="455848">
                <a:tc>
                  <a:txBody>
                    <a:bodyPr/>
                    <a:lstStyle/>
                    <a:p>
                      <a:r>
                        <a:rPr lang="en-US" dirty="0" smtClean="0"/>
                        <a:t>8:00</a:t>
                      </a:r>
                      <a:r>
                        <a:rPr lang="en-US" baseline="0" dirty="0" smtClean="0"/>
                        <a:t>AM - 8:30AM</a:t>
                      </a:r>
                      <a:endParaRPr lang="en-US" dirty="0"/>
                    </a:p>
                  </a:txBody>
                  <a:tcPr/>
                </a:tc>
                <a:tc>
                  <a:txBody>
                    <a:bodyPr/>
                    <a:lstStyle/>
                    <a:p>
                      <a:r>
                        <a:rPr lang="en-US" dirty="0" smtClean="0"/>
                        <a:t>REGISTRATION</a:t>
                      </a:r>
                      <a:endParaRPr lang="en-US" dirty="0"/>
                    </a:p>
                  </a:txBody>
                  <a:tcPr/>
                </a:tc>
              </a:tr>
              <a:tr h="455848">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BREAKFAST</a:t>
                      </a:r>
                      <a:endParaRPr lang="en-US" dirty="0"/>
                    </a:p>
                  </a:txBody>
                  <a:tcPr/>
                </a:tc>
              </a:tr>
              <a:tr h="455848">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55848">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55848">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55848">
                <a:tc>
                  <a:txBody>
                    <a:bodyPr/>
                    <a:lstStyle/>
                    <a:p>
                      <a:r>
                        <a:rPr lang="en-US" dirty="0" smtClean="0"/>
                        <a:t>12:30 </a:t>
                      </a:r>
                      <a:r>
                        <a:rPr lang="mr-IN" dirty="0" smtClean="0"/>
                        <a:t>–</a:t>
                      </a:r>
                      <a:r>
                        <a:rPr lang="en-US" dirty="0" smtClean="0"/>
                        <a:t> 1:15PM</a:t>
                      </a:r>
                      <a:endParaRPr lang="en-US" dirty="0"/>
                    </a:p>
                  </a:txBody>
                  <a:tcPr/>
                </a:tc>
                <a:tc>
                  <a:txBody>
                    <a:bodyPr/>
                    <a:lstStyle/>
                    <a:p>
                      <a:r>
                        <a:rPr lang="en-US" dirty="0" smtClean="0"/>
                        <a:t>LUNCH</a:t>
                      </a:r>
                      <a:endParaRPr lang="en-US" dirty="0"/>
                    </a:p>
                  </a:txBody>
                  <a:tcPr/>
                </a:tc>
              </a:tr>
              <a:tr h="455848">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55848">
                <a:tc>
                  <a:txBody>
                    <a:bodyPr/>
                    <a:lstStyle/>
                    <a:p>
                      <a:r>
                        <a:rPr lang="en-US" dirty="0" smtClean="0"/>
                        <a:t>2:00PM </a:t>
                      </a:r>
                      <a:r>
                        <a:rPr lang="mr-IN" dirty="0" smtClean="0"/>
                        <a:t>–</a:t>
                      </a:r>
                      <a:r>
                        <a:rPr lang="en-US" dirty="0" smtClean="0"/>
                        <a:t> 2:45PM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55848">
                <a:tc>
                  <a:txBody>
                    <a:bodyPr/>
                    <a:lstStyle/>
                    <a:p>
                      <a:r>
                        <a:rPr lang="en-US" dirty="0" smtClean="0"/>
                        <a:t>2:45PM</a:t>
                      </a:r>
                      <a:r>
                        <a:rPr lang="en-US" baseline="0" dirty="0" smtClean="0"/>
                        <a:t> </a:t>
                      </a:r>
                      <a:r>
                        <a:rPr lang="mr-IN" baseline="0" dirty="0" smtClean="0"/>
                        <a:t>–</a:t>
                      </a:r>
                      <a:r>
                        <a:rPr lang="en-US" baseline="0" dirty="0" smtClean="0"/>
                        <a:t> 3:00PM</a:t>
                      </a:r>
                      <a:endParaRPr lang="en-US" dirty="0"/>
                    </a:p>
                  </a:txBody>
                  <a:tcPr/>
                </a:tc>
                <a:tc>
                  <a:txBody>
                    <a:bodyPr/>
                    <a:lstStyle/>
                    <a:p>
                      <a:r>
                        <a:rPr lang="en-US" dirty="0" smtClean="0"/>
                        <a:t>BREAK</a:t>
                      </a:r>
                      <a:endParaRPr lang="en-US" dirty="0"/>
                    </a:p>
                  </a:txBody>
                  <a:tcPr/>
                </a:tc>
              </a:tr>
              <a:tr h="455848">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55848">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dirty="0"/>
              <a:t>Code 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pods</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892</TotalTime>
  <Words>3960</Words>
  <Application>Microsoft Macintosh PowerPoint</Application>
  <PresentationFormat>Custom</PresentationFormat>
  <Paragraphs>660</Paragraphs>
  <Slides>62</Slides>
  <Notes>60</Notes>
  <HiddenSlides>4</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62</vt:i4>
      </vt:variant>
    </vt:vector>
  </HeadingPairs>
  <TitlesOfParts>
    <vt:vector size="82" baseType="lpstr">
      <vt:lpstr>Calibri</vt:lpstr>
      <vt:lpstr>Calibri Light</vt:lpstr>
      <vt:lpstr>Consolas</vt:lpstr>
      <vt:lpstr>Courier New</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Application Health and Readiness </vt:lpstr>
      <vt:lpstr>Monitoring: What indicators matter in Kubernetes</vt:lpstr>
      <vt:lpstr>Logging</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79</cp:revision>
  <dcterms:modified xsi:type="dcterms:W3CDTF">2018-02-06T20:41:26Z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